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1377F381-75AE-457C-9409-1291446CE90F}" type="datetimeFigureOut">
              <a:rPr lang="nb-NO" smtClean="0"/>
              <a:pPr/>
              <a:t>02.01.2017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B60E9513-78C3-418C-97DF-787C0E2D3944}" type="slidenum">
              <a:rPr lang="nb-NO" smtClean="0"/>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1377F381-75AE-457C-9409-1291446CE90F}" type="datetimeFigureOut">
              <a:rPr lang="nb-NO" smtClean="0"/>
              <a:pPr/>
              <a:t>02.01.2017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B60E9513-78C3-418C-97DF-787C0E2D3944}" type="slidenum">
              <a:rPr lang="nb-NO" smtClean="0"/>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1377F381-75AE-457C-9409-1291446CE90F}" type="datetimeFigureOut">
              <a:rPr lang="nb-NO" smtClean="0"/>
              <a:pPr/>
              <a:t>02.01.2017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B60E9513-78C3-418C-97DF-787C0E2D3944}" type="slidenum">
              <a:rPr lang="nb-NO" smtClean="0"/>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1377F381-75AE-457C-9409-1291446CE90F}" type="datetimeFigureOut">
              <a:rPr lang="nb-NO" smtClean="0"/>
              <a:pPr/>
              <a:t>02.01.2017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B60E9513-78C3-418C-97DF-787C0E2D3944}" type="slidenum">
              <a:rPr lang="nb-NO" smtClean="0"/>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1377F381-75AE-457C-9409-1291446CE90F}" type="datetimeFigureOut">
              <a:rPr lang="nb-NO" smtClean="0"/>
              <a:pPr/>
              <a:t>02.01.2017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B60E9513-78C3-418C-97DF-787C0E2D3944}" type="slidenum">
              <a:rPr lang="nb-NO" smtClean="0"/>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1377F381-75AE-457C-9409-1291446CE90F}" type="datetimeFigureOut">
              <a:rPr lang="nb-NO" smtClean="0"/>
              <a:pPr/>
              <a:t>02.01.2017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B60E9513-78C3-418C-97DF-787C0E2D3944}" type="slidenum">
              <a:rPr lang="nb-NO" smtClean="0"/>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1377F381-75AE-457C-9409-1291446CE90F}" type="datetimeFigureOut">
              <a:rPr lang="nb-NO" smtClean="0"/>
              <a:pPr/>
              <a:t>02.01.2017</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B60E9513-78C3-418C-97DF-787C0E2D3944}" type="slidenum">
              <a:rPr lang="nb-NO" smtClean="0"/>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1377F381-75AE-457C-9409-1291446CE90F}" type="datetimeFigureOut">
              <a:rPr lang="nb-NO" smtClean="0"/>
              <a:pPr/>
              <a:t>02.01.2017</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B60E9513-78C3-418C-97DF-787C0E2D3944}" type="slidenum">
              <a:rPr lang="nb-NO" smtClean="0"/>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1377F381-75AE-457C-9409-1291446CE90F}" type="datetimeFigureOut">
              <a:rPr lang="nb-NO" smtClean="0"/>
              <a:pPr/>
              <a:t>02.01.2017</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B60E9513-78C3-418C-97DF-787C0E2D3944}" type="slidenum">
              <a:rPr lang="nb-NO" smtClean="0"/>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1377F381-75AE-457C-9409-1291446CE90F}" type="datetimeFigureOut">
              <a:rPr lang="nb-NO" smtClean="0"/>
              <a:pPr/>
              <a:t>02.01.2017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B60E9513-78C3-418C-97DF-787C0E2D3944}" type="slidenum">
              <a:rPr lang="nb-NO" smtClean="0"/>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1377F381-75AE-457C-9409-1291446CE90F}" type="datetimeFigureOut">
              <a:rPr lang="nb-NO" smtClean="0"/>
              <a:pPr/>
              <a:t>02.01.2017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B60E9513-78C3-418C-97DF-787C0E2D3944}" type="slidenum">
              <a:rPr lang="nb-NO" smtClean="0"/>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7F381-75AE-457C-9409-1291446CE90F}" type="datetimeFigureOut">
              <a:rPr lang="nb-NO" smtClean="0"/>
              <a:pPr/>
              <a:t>02.01.2017</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0E9513-78C3-418C-97DF-787C0E2D3944}"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Praktisk bridge</a:t>
            </a:r>
            <a:endParaRPr lang="nb-NO" dirty="0"/>
          </a:p>
        </p:txBody>
      </p:sp>
      <p:sp>
        <p:nvSpPr>
          <p:cNvPr id="3" name="Undertittel 2"/>
          <p:cNvSpPr>
            <a:spLocks noGrp="1"/>
          </p:cNvSpPr>
          <p:nvPr>
            <p:ph type="subTitle" idx="1"/>
          </p:nvPr>
        </p:nvSpPr>
        <p:spPr/>
        <p:txBody>
          <a:bodyPr/>
          <a:lstStyle/>
          <a:p>
            <a:r>
              <a:rPr lang="nb-NO" dirty="0" smtClean="0"/>
              <a:t>Spill 23</a:t>
            </a:r>
            <a:endParaRPr lang="nb-N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Spill 23</a:t>
            </a:r>
            <a:endParaRPr lang="nb-NO" dirty="0"/>
          </a:p>
        </p:txBody>
      </p:sp>
      <p:sp>
        <p:nvSpPr>
          <p:cNvPr id="3" name="Plassholder for innhold 2"/>
          <p:cNvSpPr>
            <a:spLocks noGrp="1"/>
          </p:cNvSpPr>
          <p:nvPr>
            <p:ph idx="1"/>
          </p:nvPr>
        </p:nvSpPr>
        <p:spPr/>
        <p:txBody>
          <a:bodyPr>
            <a:normAutofit fontScale="70000" lnSpcReduction="20000"/>
          </a:bodyPr>
          <a:lstStyle/>
          <a:p>
            <a:r>
              <a:rPr lang="nb-NO" dirty="0" smtClean="0"/>
              <a:t>                        K D </a:t>
            </a:r>
            <a:r>
              <a:rPr lang="nb-NO" dirty="0" err="1" smtClean="0"/>
              <a:t>Kn</a:t>
            </a:r>
            <a:r>
              <a:rPr lang="nb-NO" dirty="0" smtClean="0"/>
              <a:t> 10 6 5</a:t>
            </a:r>
          </a:p>
          <a:p>
            <a:r>
              <a:rPr lang="nb-NO" dirty="0"/>
              <a:t> </a:t>
            </a:r>
            <a:r>
              <a:rPr lang="nb-NO" dirty="0" smtClean="0"/>
              <a:t>                       E 3</a:t>
            </a:r>
          </a:p>
          <a:p>
            <a:r>
              <a:rPr lang="nb-NO" dirty="0"/>
              <a:t> </a:t>
            </a:r>
            <a:r>
              <a:rPr lang="nb-NO" dirty="0" smtClean="0"/>
              <a:t>                       </a:t>
            </a:r>
            <a:r>
              <a:rPr lang="nb-NO" dirty="0" err="1" smtClean="0"/>
              <a:t>Kn</a:t>
            </a:r>
            <a:r>
              <a:rPr lang="nb-NO" dirty="0" smtClean="0"/>
              <a:t> 4</a:t>
            </a:r>
          </a:p>
          <a:p>
            <a:r>
              <a:rPr lang="nb-NO" dirty="0"/>
              <a:t> </a:t>
            </a:r>
            <a:r>
              <a:rPr lang="nb-NO" dirty="0" smtClean="0"/>
              <a:t>                       </a:t>
            </a:r>
            <a:r>
              <a:rPr lang="nb-NO" dirty="0" err="1" smtClean="0"/>
              <a:t>Kn</a:t>
            </a:r>
            <a:r>
              <a:rPr lang="nb-NO" dirty="0" smtClean="0"/>
              <a:t> 4 2</a:t>
            </a:r>
          </a:p>
          <a:p>
            <a:r>
              <a:rPr lang="nb-NO" dirty="0" smtClean="0"/>
              <a:t>7                                                     4 3</a:t>
            </a:r>
          </a:p>
          <a:p>
            <a:r>
              <a:rPr lang="nb-NO" dirty="0" smtClean="0"/>
              <a:t>10 9 6 2                                          D </a:t>
            </a:r>
            <a:r>
              <a:rPr lang="nb-NO" dirty="0" err="1" smtClean="0"/>
              <a:t>Kn</a:t>
            </a:r>
            <a:r>
              <a:rPr lang="nb-NO" dirty="0" smtClean="0"/>
              <a:t> 8 4</a:t>
            </a:r>
          </a:p>
          <a:p>
            <a:r>
              <a:rPr lang="nb-NO" dirty="0" smtClean="0"/>
              <a:t>9 7 6 5 2                                         K D 10 8</a:t>
            </a:r>
          </a:p>
          <a:p>
            <a:r>
              <a:rPr lang="nb-NO" dirty="0"/>
              <a:t> </a:t>
            </a:r>
            <a:r>
              <a:rPr lang="nb-NO" dirty="0" smtClean="0"/>
              <a:t>K 8 5                                               E 10 9</a:t>
            </a:r>
          </a:p>
          <a:p>
            <a:r>
              <a:rPr lang="nb-NO" dirty="0"/>
              <a:t> </a:t>
            </a:r>
            <a:r>
              <a:rPr lang="nb-NO" dirty="0" smtClean="0"/>
              <a:t>                       E 9 8 2</a:t>
            </a:r>
          </a:p>
          <a:p>
            <a:r>
              <a:rPr lang="nb-NO" dirty="0"/>
              <a:t> </a:t>
            </a:r>
            <a:r>
              <a:rPr lang="nb-NO" dirty="0" smtClean="0"/>
              <a:t>                       K 7 5</a:t>
            </a:r>
          </a:p>
          <a:p>
            <a:r>
              <a:rPr lang="nb-NO" dirty="0"/>
              <a:t> </a:t>
            </a:r>
            <a:r>
              <a:rPr lang="nb-NO" dirty="0" smtClean="0"/>
              <a:t>                       E 3</a:t>
            </a:r>
          </a:p>
          <a:p>
            <a:r>
              <a:rPr lang="nb-NO" dirty="0"/>
              <a:t> </a:t>
            </a:r>
            <a:r>
              <a:rPr lang="nb-NO" dirty="0" smtClean="0"/>
              <a:t>                       D 7 6 3</a:t>
            </a:r>
            <a:endParaRPr lang="nb-N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Meldinger</a:t>
            </a:r>
            <a:endParaRPr lang="nb-NO" dirty="0"/>
          </a:p>
        </p:txBody>
      </p:sp>
      <p:sp>
        <p:nvSpPr>
          <p:cNvPr id="3" name="Plassholder for innhold 2"/>
          <p:cNvSpPr>
            <a:spLocks noGrp="1"/>
          </p:cNvSpPr>
          <p:nvPr>
            <p:ph idx="1"/>
          </p:nvPr>
        </p:nvSpPr>
        <p:spPr/>
        <p:txBody>
          <a:bodyPr/>
          <a:lstStyle/>
          <a:p>
            <a:r>
              <a:rPr lang="nb-NO" dirty="0" smtClean="0"/>
              <a:t>S/Alle</a:t>
            </a:r>
          </a:p>
          <a:p>
            <a:r>
              <a:rPr lang="nb-NO" dirty="0" smtClean="0"/>
              <a:t>S		V		N		Ø</a:t>
            </a:r>
          </a:p>
          <a:p>
            <a:r>
              <a:rPr lang="nb-NO" dirty="0" smtClean="0"/>
              <a:t>1 kl	pass		1 sp		dobl</a:t>
            </a:r>
          </a:p>
          <a:p>
            <a:r>
              <a:rPr lang="nb-NO" dirty="0" smtClean="0"/>
              <a:t>2 sp	pass		4 sp	</a:t>
            </a:r>
            <a:r>
              <a:rPr lang="nb-NO" smtClean="0"/>
              <a:t>	pass rundt</a:t>
            </a:r>
            <a:endParaRPr lang="nb-NO"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Utspill og spilleføring</a:t>
            </a:r>
            <a:endParaRPr lang="nb-NO" dirty="0"/>
          </a:p>
        </p:txBody>
      </p:sp>
      <p:sp>
        <p:nvSpPr>
          <p:cNvPr id="3" name="Plassholder for innhold 2"/>
          <p:cNvSpPr>
            <a:spLocks noGrp="1"/>
          </p:cNvSpPr>
          <p:nvPr>
            <p:ph idx="1"/>
          </p:nvPr>
        </p:nvSpPr>
        <p:spPr/>
        <p:txBody>
          <a:bodyPr/>
          <a:lstStyle/>
          <a:p>
            <a:r>
              <a:rPr lang="nb-NO" dirty="0" smtClean="0"/>
              <a:t>Øst spiller ut ruter konge som stikkes med esset. Etter to ganger trumf spiller du ess, konge i hjerter og stjeler en hjerter. Deretter spiller du ruter knekt, slik at motparten kommer inn og må spille enten til dobbel renons eller spiller kløver slik at du ikke taper mer enn </a:t>
            </a:r>
            <a:r>
              <a:rPr lang="nb-NO" smtClean="0"/>
              <a:t>to stikk der.</a:t>
            </a:r>
            <a:endParaRPr lang="nb-NO"/>
          </a:p>
        </p:txBody>
      </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131</Words>
  <Application>Microsoft Office PowerPoint</Application>
  <PresentationFormat>Skjermfremvisning (4:3)</PresentationFormat>
  <Paragraphs>22</Paragraphs>
  <Slides>4</Slides>
  <Notes>0</Notes>
  <HiddenSlides>0</HiddenSlides>
  <MMClips>0</MMClips>
  <ScaleCrop>false</ScaleCrop>
  <HeadingPairs>
    <vt:vector size="4" baseType="variant">
      <vt:variant>
        <vt:lpstr>Tema</vt:lpstr>
      </vt:variant>
      <vt:variant>
        <vt:i4>1</vt:i4>
      </vt:variant>
      <vt:variant>
        <vt:lpstr>Lysbildetitler</vt:lpstr>
      </vt:variant>
      <vt:variant>
        <vt:i4>4</vt:i4>
      </vt:variant>
    </vt:vector>
  </HeadingPairs>
  <TitlesOfParts>
    <vt:vector size="5" baseType="lpstr">
      <vt:lpstr>Office-tema</vt:lpstr>
      <vt:lpstr>Praktisk bridge</vt:lpstr>
      <vt:lpstr>Spill 23</vt:lpstr>
      <vt:lpstr>Meldinger</vt:lpstr>
      <vt:lpstr>Utspill og spilleføring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Praktisk bridge</dc:title>
  <dc:creator>Knut</dc:creator>
  <cp:lastModifiedBy>Knut</cp:lastModifiedBy>
  <cp:revision>5</cp:revision>
  <dcterms:created xsi:type="dcterms:W3CDTF">2016-09-12T07:35:35Z</dcterms:created>
  <dcterms:modified xsi:type="dcterms:W3CDTF">2017-01-02T13:00:43Z</dcterms:modified>
</cp:coreProperties>
</file>